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62" r:id="rId3"/>
    <p:sldId id="258" r:id="rId4"/>
    <p:sldId id="259" r:id="rId5"/>
    <p:sldId id="260" r:id="rId6"/>
    <p:sldId id="261" r:id="rId7"/>
    <p:sldId id="263" r:id="rId8"/>
  </p:sldIdLst>
  <p:sldSz cx="12192000" cy="6858000"/>
  <p:notesSz cx="6858000" cy="9144000"/>
  <p:defaultTextStyle>
    <a:defPPr>
      <a:defRPr lang="en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479"/>
    <p:restoredTop sz="94667"/>
  </p:normalViewPr>
  <p:slideViewPr>
    <p:cSldViewPr snapToGrid="0" snapToObjects="1">
      <p:cViewPr varScale="1">
        <p:scale>
          <a:sx n="137" d="100"/>
          <a:sy n="137" d="100"/>
        </p:scale>
        <p:origin x="48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DB648-A797-2F43-9242-42FBA11B8A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S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576CC5-2929-794A-8DD5-DD4F888926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B94743-0E7C-2E43-81A2-F4FF8ADB5A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147F5-55C4-9847-A6FD-035209A1FA9D}" type="datetimeFigureOut">
              <a:rPr lang="en-SE" smtClean="0"/>
              <a:t>2021-01-11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E2A78B-8D14-8346-A649-6AF581C35C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AE9317-B5DB-FA41-86B2-12B433409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83825A-0D43-D249-A138-C1EB08A84C07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19769165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7980D5-9A8E-894E-9C1E-62534275D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S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CF26D0-CCD3-2A4A-9E98-FE0534B210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A0CF28-EFFE-4A4D-9953-170E671D5D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147F5-55C4-9847-A6FD-035209A1FA9D}" type="datetimeFigureOut">
              <a:rPr lang="en-SE" smtClean="0"/>
              <a:t>2021-01-11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377DD-6F3C-424E-BB64-DF0BFE00ED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473987-5918-F74C-BF6C-ACA572381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83825A-0D43-D249-A138-C1EB08A84C07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10422374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620288D-C0EA-0644-AD93-53B1E8257F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S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0634382-9B25-4545-9C92-4A7483649A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B6106B-72E6-BF48-B8BD-8B032C4896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147F5-55C4-9847-A6FD-035209A1FA9D}" type="datetimeFigureOut">
              <a:rPr lang="en-SE" smtClean="0"/>
              <a:t>2021-01-11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4D15C4-0824-D540-A6DC-2C2D340D6E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2FFF08-565C-A649-A39F-3DF3016E08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83825A-0D43-D249-A138-C1EB08A84C07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189060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78978B-2D3F-4940-AC9F-118208C1E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5764AD-B616-8E42-84B6-86D590386D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A04A1F-5F08-E645-8986-5C9BA5E4CB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147F5-55C4-9847-A6FD-035209A1FA9D}" type="datetimeFigureOut">
              <a:rPr lang="en-SE" smtClean="0"/>
              <a:t>2021-01-11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2994A4-D6C9-6840-BFBD-402851046B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659EBF-85E1-5D43-AD02-57184852F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83825A-0D43-D249-A138-C1EB08A84C07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753282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06AD94-6B5D-B34A-B76A-29BB8E122B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S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218CD7-DA87-3740-8AB6-A9D4754DBB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277E2E-6BC7-EE44-8DC5-81423518AF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147F5-55C4-9847-A6FD-035209A1FA9D}" type="datetimeFigureOut">
              <a:rPr lang="en-SE" smtClean="0"/>
              <a:t>2021-01-11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CFA241-294E-DA42-A647-B3715F670C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2B3BAE-9970-484F-B456-0C7618EBA7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83825A-0D43-D249-A138-C1EB08A84C07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0352319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551418-288F-EE4D-8195-DFBAEACAF2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4EFEDD-142C-7445-BD1E-FCD098C9BB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0D9929-2A68-D748-B411-0320C7B26B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0EE874-EBFF-424D-BACA-F66C89E507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147F5-55C4-9847-A6FD-035209A1FA9D}" type="datetimeFigureOut">
              <a:rPr lang="en-SE" smtClean="0"/>
              <a:t>2021-01-11</a:t>
            </a:fld>
            <a:endParaRPr lang="en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91CC7B-28E1-DD4C-A9CF-9F90786DD0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968009-93CB-304E-AB05-8AA73F377D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83825A-0D43-D249-A138-C1EB08A84C07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18167337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80294-AE04-5542-AA62-D5F88AD911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S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C9975E-8683-3F49-BABA-9AD63AF5E8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1F148C-B2F5-4A46-8D0E-A7B845B417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B1244FD-F719-D84B-B28E-DFD07FCA638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1BC29A3-8B7F-7A49-A92D-2097F75B4F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F37BF19-E922-AE40-B4E4-420CFCCD0A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147F5-55C4-9847-A6FD-035209A1FA9D}" type="datetimeFigureOut">
              <a:rPr lang="en-SE" smtClean="0"/>
              <a:t>2021-01-11</a:t>
            </a:fld>
            <a:endParaRPr lang="en-S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DF5A2CC-C888-EA43-AE68-AF0F5E6F48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CFBDB7E-DA74-3A49-9696-3FACDEB09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83825A-0D43-D249-A138-C1EB08A84C07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2564872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CB34A5-FB17-E04E-B540-BC569E7F2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S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0719F4-8AF2-9244-B66D-569C86DC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147F5-55C4-9847-A6FD-035209A1FA9D}" type="datetimeFigureOut">
              <a:rPr lang="en-SE" smtClean="0"/>
              <a:t>2021-01-11</a:t>
            </a:fld>
            <a:endParaRPr lang="en-S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276487-A58F-EA41-9E07-16A5798BE4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EC4D00-FE7F-6744-A862-48273261C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83825A-0D43-D249-A138-C1EB08A84C07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2607698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0EC1D94-28FA-0440-800A-A1D7400C63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147F5-55C4-9847-A6FD-035209A1FA9D}" type="datetimeFigureOut">
              <a:rPr lang="en-SE" smtClean="0"/>
              <a:t>2021-01-11</a:t>
            </a:fld>
            <a:endParaRPr lang="en-S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E30100A-8B06-E943-8B18-B53E98E8CE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FA655D-6A90-FA4C-8E29-0AA83B8BC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83825A-0D43-D249-A138-C1EB08A84C07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871759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7F682-C622-554B-9CF1-30D6568CD4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115FE8-2639-1849-AB2C-85B8D6033B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BBD653-7602-774A-AAAB-6945C62357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A51B1A-1F46-B84B-B007-3126CEFCB8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147F5-55C4-9847-A6FD-035209A1FA9D}" type="datetimeFigureOut">
              <a:rPr lang="en-SE" smtClean="0"/>
              <a:t>2021-01-11</a:t>
            </a:fld>
            <a:endParaRPr lang="en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AF18EF-01A4-344E-A75A-73444C276A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6B6483-20A0-E649-9D9F-594E96C411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83825A-0D43-D249-A138-C1EB08A84C07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594944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4E2DF0-B968-7F4A-8D97-6AD649EDA0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S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19F26D2-78C8-0F4B-93EA-7D783AF5003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2C6810-5E81-434E-9865-12EA01B812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D65EEF-7F07-1942-B60B-82F508D7B9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147F5-55C4-9847-A6FD-035209A1FA9D}" type="datetimeFigureOut">
              <a:rPr lang="en-SE" smtClean="0"/>
              <a:t>2021-01-11</a:t>
            </a:fld>
            <a:endParaRPr lang="en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82138E-9644-B04B-8557-8D4C09777A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E3F852-7BA1-1540-826E-EB39D03F3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83825A-0D43-D249-A138-C1EB08A84C07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5561962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5477AA-C7FB-9D49-A931-3A48CED2AD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S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1A8956-7221-934B-8852-39097FBDA0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C2A07E-44B2-C54E-A80D-4C1FCCE6C3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B147F5-55C4-9847-A6FD-035209A1FA9D}" type="datetimeFigureOut">
              <a:rPr lang="en-SE" smtClean="0"/>
              <a:t>2021-01-11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265ECB-1018-3E49-9C55-B358CB7D4C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A25A41-8267-1541-A68C-596E3D8928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83825A-0D43-D249-A138-C1EB08A84C07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1677680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2B293-5815-9741-8E9B-E08D309F1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2C47943-C963-4B47-B5FC-0B6A9BD14B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 dirty="0"/>
          </a:p>
        </p:txBody>
      </p:sp>
      <p:pic>
        <p:nvPicPr>
          <p:cNvPr id="9" name="Picture 8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FCE55A8-8003-F84A-8B3C-2C50634603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0472"/>
            <a:ext cx="12192000" cy="6577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703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36947A-3B1F-F34E-9F61-02C29F69A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2CBE06-47C6-9C40-B60C-37B13E80CD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/>
          </a:p>
        </p:txBody>
      </p:sp>
      <p:pic>
        <p:nvPicPr>
          <p:cNvPr id="5" name="Picture 4" descr="Graphical user interface, diagram, application&#10;&#10;Description automatically generated">
            <a:extLst>
              <a:ext uri="{FF2B5EF4-FFF2-40B4-BE49-F238E27FC236}">
                <a16:creationId xmlns:a16="http://schemas.microsoft.com/office/drawing/2014/main" id="{4DB90A58-340C-DB4F-9E49-4134AE3C4C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440"/>
            <a:ext cx="12192000" cy="6767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1118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AA7290-BA8F-DC4E-BCAE-21F79CD08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F32AFA-340C-354C-9DCF-04D1AEC28E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/>
          </a:p>
        </p:txBody>
      </p:sp>
      <p:pic>
        <p:nvPicPr>
          <p:cNvPr id="5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1B4501BF-CE41-7F49-957A-2B5B78D54C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4048"/>
            <a:ext cx="12192000" cy="6449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8122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CFCE6C-ED38-BE42-865B-E32BD7D6C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5B489D-F642-8C41-8BAA-77012E34D0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/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27F6F625-2545-9A45-85FA-AA2EA9B562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123"/>
            <a:ext cx="12192000" cy="6687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6327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EF72C-55D0-0E47-A1DC-D08CCE030B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66A734-2FD9-F541-8134-DA55135BF8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/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AD15366-ABC2-4D42-96D7-3565C8A0B3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9668"/>
            <a:ext cx="12192000" cy="6238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517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77BE10-1D94-E84F-B3FB-3AA9F9AFC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EF1F4A-D6E3-6A4D-A968-3E2B02B636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/>
          </a:p>
        </p:txBody>
      </p:sp>
      <p:pic>
        <p:nvPicPr>
          <p:cNvPr id="5" name="Picture 4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6DAACBB0-761B-D74E-A0E3-4E394D729A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3760"/>
            <a:ext cx="12192000" cy="6590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551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18FE1-6933-4A49-8F3B-6991779C4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97143"/>
          </a:xfrm>
        </p:spPr>
        <p:txBody>
          <a:bodyPr/>
          <a:lstStyle/>
          <a:p>
            <a:pPr algn="ctr"/>
            <a:endParaRPr lang="en-SE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5EBE4B-7487-9848-91E3-900A0D0104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SE" b="1" dirty="0"/>
              <a:t>TACK..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2538346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</TotalTime>
  <Words>2</Words>
  <Application>Microsoft Macintosh PowerPoint</Application>
  <PresentationFormat>Widescreen</PresentationFormat>
  <Paragraphs>1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office</dc:creator>
  <cp:lastModifiedBy>office</cp:lastModifiedBy>
  <cp:revision>4</cp:revision>
  <dcterms:created xsi:type="dcterms:W3CDTF">2021-01-11T15:43:02Z</dcterms:created>
  <dcterms:modified xsi:type="dcterms:W3CDTF">2021-01-11T16:33:54Z</dcterms:modified>
</cp:coreProperties>
</file>